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86" r:id="rId5"/>
    <p:sldId id="313" r:id="rId6"/>
    <p:sldId id="287" r:id="rId7"/>
    <p:sldId id="310" r:id="rId8"/>
    <p:sldId id="315" r:id="rId9"/>
    <p:sldId id="281" r:id="rId1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CC3300"/>
    <a:srgbClr val="202020"/>
    <a:srgbClr val="323232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40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93659" y="5337026"/>
            <a:ext cx="6598341" cy="1373057"/>
          </a:xfrm>
          <a:solidFill>
            <a:schemeClr val="accent6">
              <a:lumMod val="75000"/>
              <a:alpha val="71000"/>
            </a:schemeClr>
          </a:solidFill>
          <a:effectLst>
            <a:glow rad="127000">
              <a:schemeClr val="accent6">
                <a:lumMod val="50000"/>
                <a:alpha val="55000"/>
              </a:schemeClr>
            </a:glow>
          </a:effectLst>
        </p:spPr>
        <p:txBody>
          <a:bodyPr>
            <a:normAutofit fontScale="92500"/>
          </a:bodyPr>
          <a:lstStyle/>
          <a:p>
            <a:pPr algn="l"/>
            <a:r>
              <a:rPr lang="zh-CN" altLang="en-US" sz="3200" b="1" dirty="0" smtClean="0">
                <a:solidFill>
                  <a:srgbClr val="FF0000"/>
                </a:solidFill>
              </a:rPr>
              <a:t>请</a:t>
            </a:r>
            <a:r>
              <a:rPr lang="zh-CN" altLang="en-US" sz="3200" b="1" dirty="0">
                <a:solidFill>
                  <a:srgbClr val="FF0000"/>
                </a:solidFill>
              </a:rPr>
              <a:t>家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长们及</a:t>
            </a:r>
            <a:r>
              <a:rPr lang="zh-CN" altLang="en-US" sz="3200" b="1" dirty="0">
                <a:solidFill>
                  <a:srgbClr val="FF0000"/>
                </a:solidFill>
              </a:rPr>
              <a:t>时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签到并核对表</a:t>
            </a:r>
            <a:r>
              <a:rPr lang="zh-CN" altLang="en-US" sz="3200" b="1" dirty="0">
                <a:solidFill>
                  <a:srgbClr val="FF0000"/>
                </a:solidFill>
              </a:rPr>
              <a:t>内的联系电话是否正确，是否为紧急联系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人！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8855" y="1939290"/>
            <a:ext cx="7653655" cy="19818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Wave1">
              <a:avLst/>
            </a:prstTxWarp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欢</a:t>
            </a:r>
            <a:r>
              <a:rPr lang="zh-CN" altLang="en-US" sz="7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迎新同学</a:t>
            </a:r>
            <a:r>
              <a:rPr lang="zh-CN" altLang="en-US" sz="7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！</a:t>
            </a:r>
            <a:endParaRPr lang="zh-CN" alt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成长的乐园--演唱DEME2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435" y="62484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矩形 29697"/>
          <p:cNvSpPr/>
          <p:nvPr/>
        </p:nvSpPr>
        <p:spPr>
          <a:xfrm>
            <a:off x="1773555" y="363594"/>
            <a:ext cx="4718050" cy="101155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718"/>
              </a:avLst>
            </a:prstTxWarp>
            <a:normAutofit/>
          </a:bodyPr>
          <a:lstStyle/>
          <a:p>
            <a:pPr algn="ctr"/>
            <a:r>
              <a:rPr lang="zh-CN" altLang="en-US" sz="1600" dirty="0">
                <a:ln w="9525" cap="flat" cmpd="sng">
                  <a:solidFill>
                    <a:srgbClr val="9999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effectLst>
                  <a:outerShdw dist="53882" dir="2699999" algn="ctr" rotWithShape="0">
                    <a:srgbClr val="9999FF">
                      <a:alpha val="7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开学准备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5712" y="1606232"/>
            <a:ext cx="97485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1.会写自己的名字</a:t>
            </a:r>
            <a:r>
              <a:rPr lang="zh-CN" altLang="en-US" sz="3600" dirty="0"/>
              <a:t>，制作姓名</a:t>
            </a:r>
            <a:r>
              <a:rPr lang="zh-CN" altLang="en-US" sz="3600" dirty="0" smtClean="0"/>
              <a:t>卡片（硬卡纸）。</a:t>
            </a:r>
            <a:endParaRPr lang="zh-CN" altLang="en-US" sz="3600" dirty="0"/>
          </a:p>
          <a:p>
            <a:endParaRPr lang="zh-CN" altLang="en-US" sz="3600" dirty="0"/>
          </a:p>
          <a:p>
            <a:r>
              <a:rPr lang="en-US" altLang="zh-CN" sz="3600" dirty="0"/>
              <a:t>2.准备书包和文具</a:t>
            </a:r>
            <a:r>
              <a:rPr lang="zh-CN" altLang="en-US" sz="3600" dirty="0"/>
              <a:t>：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所有学具贴上姓名标签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21323" y="3415815"/>
            <a:ext cx="618109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1本课外书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1个简单的文具盒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1块橡皮擦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1把尺子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5支削好的铅笔</a:t>
            </a:r>
          </a:p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1小包纸巾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1个水壶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（不带玻璃、金属材质水壶）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491605" y="4881319"/>
            <a:ext cx="5615305" cy="868307"/>
            <a:chOff x="6576695" y="4825306"/>
            <a:chExt cx="5615305" cy="868307"/>
          </a:xfrm>
        </p:grpSpPr>
        <p:sp>
          <p:nvSpPr>
            <p:cNvPr id="6" name="圆角矩形 5"/>
            <p:cNvSpPr/>
            <p:nvPr/>
          </p:nvSpPr>
          <p:spPr>
            <a:xfrm>
              <a:off x="6576695" y="4825306"/>
              <a:ext cx="5615305" cy="868307"/>
            </a:xfrm>
            <a:prstGeom prst="roundRect">
              <a:avLst/>
            </a:prstGeom>
            <a:solidFill>
              <a:srgbClr val="CC0000">
                <a:alpha val="82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841602" y="4956379"/>
              <a:ext cx="5085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不带零</a:t>
              </a:r>
              <a:r>
                <a:rPr lang="zh-CN" altLang="en-US" sz="3200" b="1" dirty="0" smtClean="0"/>
                <a:t>食、饮料与</a:t>
              </a:r>
              <a:r>
                <a:rPr lang="zh-CN" altLang="en-US" sz="3200" b="1" dirty="0"/>
                <a:t>玩</a:t>
              </a:r>
              <a:r>
                <a:rPr lang="zh-CN" altLang="en-US" sz="3200" b="1" dirty="0" smtClean="0"/>
                <a:t>具到校</a:t>
              </a:r>
              <a:r>
                <a:rPr lang="zh-CN" altLang="en-US" sz="3200" b="1" dirty="0"/>
                <a:t>！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385" y="177482"/>
            <a:ext cx="3057525" cy="2857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46" y="611261"/>
            <a:ext cx="9563111" cy="5696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文本框 7170"/>
          <p:cNvSpPr txBox="1"/>
          <p:nvPr/>
        </p:nvSpPr>
        <p:spPr>
          <a:xfrm>
            <a:off x="698500" y="295465"/>
            <a:ext cx="4786312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rgbClr val="28A7E1"/>
                </a:solidFill>
                <a:latin typeface="幼圆" pitchFamily="49" charset="-122"/>
                <a:ea typeface="幼圆" pitchFamily="49" charset="-122"/>
              </a:rPr>
              <a:t>老师们的联系方式</a:t>
            </a:r>
            <a:endParaRPr lang="en-US" altLang="zh-CN" sz="4400" b="1" dirty="0">
              <a:solidFill>
                <a:srgbClr val="28A7E1"/>
              </a:solidFill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22530" name="组合 24592"/>
          <p:cNvGrpSpPr/>
          <p:nvPr/>
        </p:nvGrpSpPr>
        <p:grpSpPr>
          <a:xfrm>
            <a:off x="2505075" y="3057525"/>
            <a:ext cx="1173163" cy="1287463"/>
            <a:chOff x="0" y="-1"/>
            <a:chExt cx="1492" cy="1064"/>
          </a:xfrm>
        </p:grpSpPr>
        <p:sp>
          <p:nvSpPr>
            <p:cNvPr id="22531" name="AutoShape 19"/>
            <p:cNvSpPr>
              <a:spLocks noChangeAspect="1" noTextEdit="1"/>
            </p:cNvSpPr>
            <p:nvPr/>
          </p:nvSpPr>
          <p:spPr>
            <a:xfrm>
              <a:off x="0" y="0"/>
              <a:ext cx="1492" cy="106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32" name="Freeform 21"/>
            <p:cNvSpPr/>
            <p:nvPr/>
          </p:nvSpPr>
          <p:spPr>
            <a:xfrm>
              <a:off x="0" y="-1"/>
              <a:ext cx="1259" cy="1064"/>
            </a:xfrm>
            <a:custGeom>
              <a:avLst/>
              <a:gdLst/>
              <a:ahLst/>
              <a:cxnLst>
                <a:cxn ang="0">
                  <a:pos x="9422" y="7113"/>
                </a:cxn>
                <a:cxn ang="0">
                  <a:pos x="1044" y="6607"/>
                </a:cxn>
                <a:cxn ang="0">
                  <a:pos x="0" y="4730"/>
                </a:cxn>
                <a:cxn ang="0">
                  <a:pos x="2610" y="4202"/>
                </a:cxn>
                <a:cxn ang="0">
                  <a:pos x="12319" y="3813"/>
                </a:cxn>
                <a:cxn ang="0">
                  <a:pos x="24836" y="3794"/>
                </a:cxn>
                <a:cxn ang="0">
                  <a:pos x="28461" y="3732"/>
                </a:cxn>
                <a:cxn ang="0">
                  <a:pos x="29718" y="3154"/>
                </a:cxn>
                <a:cxn ang="0">
                  <a:pos x="25123" y="2899"/>
                </a:cxn>
                <a:cxn ang="0">
                  <a:pos x="20009" y="2281"/>
                </a:cxn>
                <a:cxn ang="0">
                  <a:pos x="18458" y="1754"/>
                </a:cxn>
                <a:cxn ang="0">
                  <a:pos x="20009" y="1236"/>
                </a:cxn>
                <a:cxn ang="0">
                  <a:pos x="25123" y="642"/>
                </a:cxn>
                <a:cxn ang="0">
                  <a:pos x="33372" y="221"/>
                </a:cxn>
                <a:cxn ang="0">
                  <a:pos x="44071" y="19"/>
                </a:cxn>
                <a:cxn ang="0">
                  <a:pos x="50030" y="19"/>
                </a:cxn>
                <a:cxn ang="0">
                  <a:pos x="60936" y="221"/>
                </a:cxn>
                <a:cxn ang="0">
                  <a:pos x="69194" y="642"/>
                </a:cxn>
                <a:cxn ang="0">
                  <a:pos x="74429" y="1236"/>
                </a:cxn>
                <a:cxn ang="0">
                  <a:pos x="75577" y="1754"/>
                </a:cxn>
                <a:cxn ang="0">
                  <a:pos x="74092" y="2329"/>
                </a:cxn>
                <a:cxn ang="0">
                  <a:pos x="67213" y="2972"/>
                </a:cxn>
                <a:cxn ang="0">
                  <a:pos x="63110" y="3154"/>
                </a:cxn>
                <a:cxn ang="0">
                  <a:pos x="57451" y="3063"/>
                </a:cxn>
                <a:cxn ang="0">
                  <a:pos x="57168" y="2698"/>
                </a:cxn>
                <a:cxn ang="0">
                  <a:pos x="61256" y="2447"/>
                </a:cxn>
                <a:cxn ang="0">
                  <a:pos x="65107" y="1876"/>
                </a:cxn>
                <a:cxn ang="0">
                  <a:pos x="64590" y="1533"/>
                </a:cxn>
                <a:cxn ang="0">
                  <a:pos x="57168" y="841"/>
                </a:cxn>
                <a:cxn ang="0">
                  <a:pos x="46968" y="642"/>
                </a:cxn>
                <a:cxn ang="0">
                  <a:pos x="36858" y="841"/>
                </a:cxn>
                <a:cxn ang="0">
                  <a:pos x="29297" y="1533"/>
                </a:cxn>
                <a:cxn ang="0">
                  <a:pos x="29297" y="1963"/>
                </a:cxn>
                <a:cxn ang="0">
                  <a:pos x="33056" y="2447"/>
                </a:cxn>
                <a:cxn ang="0">
                  <a:pos x="37614" y="2698"/>
                </a:cxn>
                <a:cxn ang="0">
                  <a:pos x="40200" y="3565"/>
                </a:cxn>
                <a:cxn ang="0">
                  <a:pos x="37614" y="4090"/>
                </a:cxn>
                <a:cxn ang="0">
                  <a:pos x="33056" y="4326"/>
                </a:cxn>
                <a:cxn ang="0">
                  <a:pos x="24836" y="4432"/>
                </a:cxn>
                <a:cxn ang="0">
                  <a:pos x="12032" y="4525"/>
                </a:cxn>
                <a:cxn ang="0">
                  <a:pos x="10482" y="6245"/>
                </a:cxn>
                <a:cxn ang="0">
                  <a:pos x="13525" y="6512"/>
                </a:cxn>
                <a:cxn ang="0">
                  <a:pos x="78187" y="6538"/>
                </a:cxn>
                <a:cxn ang="0">
                  <a:pos x="83086" y="6245"/>
                </a:cxn>
                <a:cxn ang="0">
                  <a:pos x="83086" y="4796"/>
                </a:cxn>
                <a:cxn ang="0">
                  <a:pos x="80806" y="4525"/>
                </a:cxn>
                <a:cxn ang="0">
                  <a:pos x="78944" y="4432"/>
                </a:cxn>
                <a:cxn ang="0">
                  <a:pos x="69194" y="4432"/>
                </a:cxn>
                <a:cxn ang="0">
                  <a:pos x="64316" y="4231"/>
                </a:cxn>
                <a:cxn ang="0">
                  <a:pos x="64316" y="3981"/>
                </a:cxn>
                <a:cxn ang="0">
                  <a:pos x="69194" y="3794"/>
                </a:cxn>
                <a:cxn ang="0">
                  <a:pos x="78944" y="3794"/>
                </a:cxn>
                <a:cxn ang="0">
                  <a:pos x="85616" y="3933"/>
                </a:cxn>
                <a:cxn ang="0">
                  <a:pos x="89783" y="4202"/>
                </a:cxn>
                <a:cxn ang="0">
                  <a:pos x="92828" y="4549"/>
                </a:cxn>
                <a:cxn ang="0">
                  <a:pos x="93584" y="6245"/>
                </a:cxn>
                <a:cxn ang="0">
                  <a:pos x="90990" y="6774"/>
                </a:cxn>
                <a:cxn ang="0">
                  <a:pos x="81529" y="7181"/>
                </a:cxn>
                <a:cxn ang="0">
                  <a:pos x="15362" y="7181"/>
                </a:cxn>
              </a:cxnLst>
              <a:rect l="0" t="0" r="0" b="0"/>
              <a:pathLst>
                <a:path w="614" h="774">
                  <a:moveTo>
                    <a:pt x="101" y="774"/>
                  </a:moveTo>
                  <a:lnTo>
                    <a:pt x="101" y="774"/>
                  </a:lnTo>
                  <a:lnTo>
                    <a:pt x="81" y="774"/>
                  </a:lnTo>
                  <a:lnTo>
                    <a:pt x="62" y="767"/>
                  </a:lnTo>
                  <a:lnTo>
                    <a:pt x="44" y="757"/>
                  </a:lnTo>
                  <a:lnTo>
                    <a:pt x="30" y="744"/>
                  </a:lnTo>
                  <a:lnTo>
                    <a:pt x="17" y="730"/>
                  </a:lnTo>
                  <a:lnTo>
                    <a:pt x="7" y="712"/>
                  </a:lnTo>
                  <a:lnTo>
                    <a:pt x="2" y="695"/>
                  </a:lnTo>
                  <a:lnTo>
                    <a:pt x="0" y="673"/>
                  </a:lnTo>
                  <a:lnTo>
                    <a:pt x="0" y="510"/>
                  </a:lnTo>
                  <a:lnTo>
                    <a:pt x="2" y="490"/>
                  </a:lnTo>
                  <a:lnTo>
                    <a:pt x="7" y="471"/>
                  </a:lnTo>
                  <a:lnTo>
                    <a:pt x="17" y="453"/>
                  </a:lnTo>
                  <a:lnTo>
                    <a:pt x="30" y="439"/>
                  </a:lnTo>
                  <a:lnTo>
                    <a:pt x="44" y="426"/>
                  </a:lnTo>
                  <a:lnTo>
                    <a:pt x="62" y="416"/>
                  </a:lnTo>
                  <a:lnTo>
                    <a:pt x="81" y="411"/>
                  </a:lnTo>
                  <a:lnTo>
                    <a:pt x="101" y="409"/>
                  </a:lnTo>
                  <a:lnTo>
                    <a:pt x="163" y="409"/>
                  </a:lnTo>
                  <a:lnTo>
                    <a:pt x="178" y="407"/>
                  </a:lnTo>
                  <a:lnTo>
                    <a:pt x="187" y="402"/>
                  </a:lnTo>
                  <a:lnTo>
                    <a:pt x="192" y="397"/>
                  </a:lnTo>
                  <a:lnTo>
                    <a:pt x="195" y="384"/>
                  </a:lnTo>
                  <a:lnTo>
                    <a:pt x="195" y="340"/>
                  </a:lnTo>
                  <a:lnTo>
                    <a:pt x="182" y="328"/>
                  </a:lnTo>
                  <a:lnTo>
                    <a:pt x="165" y="313"/>
                  </a:lnTo>
                  <a:lnTo>
                    <a:pt x="150" y="291"/>
                  </a:lnTo>
                  <a:lnTo>
                    <a:pt x="136" y="261"/>
                  </a:lnTo>
                  <a:lnTo>
                    <a:pt x="131" y="246"/>
                  </a:lnTo>
                  <a:lnTo>
                    <a:pt x="126" y="229"/>
                  </a:lnTo>
                  <a:lnTo>
                    <a:pt x="123" y="209"/>
                  </a:lnTo>
                  <a:lnTo>
                    <a:pt x="121" y="189"/>
                  </a:lnTo>
                  <a:lnTo>
                    <a:pt x="123" y="170"/>
                  </a:lnTo>
                  <a:lnTo>
                    <a:pt x="126" y="150"/>
                  </a:lnTo>
                  <a:lnTo>
                    <a:pt x="131" y="133"/>
                  </a:lnTo>
                  <a:lnTo>
                    <a:pt x="136" y="115"/>
                  </a:lnTo>
                  <a:lnTo>
                    <a:pt x="143" y="98"/>
                  </a:lnTo>
                  <a:lnTo>
                    <a:pt x="153" y="83"/>
                  </a:lnTo>
                  <a:lnTo>
                    <a:pt x="165" y="69"/>
                  </a:lnTo>
                  <a:lnTo>
                    <a:pt x="175" y="56"/>
                  </a:lnTo>
                  <a:lnTo>
                    <a:pt x="190" y="44"/>
                  </a:lnTo>
                  <a:lnTo>
                    <a:pt x="205" y="32"/>
                  </a:lnTo>
                  <a:lnTo>
                    <a:pt x="219" y="24"/>
                  </a:lnTo>
                  <a:lnTo>
                    <a:pt x="237" y="14"/>
                  </a:lnTo>
                  <a:lnTo>
                    <a:pt x="254" y="9"/>
                  </a:lnTo>
                  <a:lnTo>
                    <a:pt x="271" y="4"/>
                  </a:lnTo>
                  <a:lnTo>
                    <a:pt x="289" y="2"/>
                  </a:lnTo>
                  <a:lnTo>
                    <a:pt x="308" y="0"/>
                  </a:lnTo>
                  <a:lnTo>
                    <a:pt x="328" y="2"/>
                  </a:lnTo>
                  <a:lnTo>
                    <a:pt x="348" y="4"/>
                  </a:lnTo>
                  <a:lnTo>
                    <a:pt x="365" y="9"/>
                  </a:lnTo>
                  <a:lnTo>
                    <a:pt x="382" y="14"/>
                  </a:lnTo>
                  <a:lnTo>
                    <a:pt x="400" y="24"/>
                  </a:lnTo>
                  <a:lnTo>
                    <a:pt x="414" y="32"/>
                  </a:lnTo>
                  <a:lnTo>
                    <a:pt x="429" y="44"/>
                  </a:lnTo>
                  <a:lnTo>
                    <a:pt x="441" y="56"/>
                  </a:lnTo>
                  <a:lnTo>
                    <a:pt x="454" y="69"/>
                  </a:lnTo>
                  <a:lnTo>
                    <a:pt x="464" y="83"/>
                  </a:lnTo>
                  <a:lnTo>
                    <a:pt x="473" y="98"/>
                  </a:lnTo>
                  <a:lnTo>
                    <a:pt x="481" y="115"/>
                  </a:lnTo>
                  <a:lnTo>
                    <a:pt x="488" y="133"/>
                  </a:lnTo>
                  <a:lnTo>
                    <a:pt x="493" y="150"/>
                  </a:lnTo>
                  <a:lnTo>
                    <a:pt x="496" y="170"/>
                  </a:lnTo>
                  <a:lnTo>
                    <a:pt x="496" y="189"/>
                  </a:lnTo>
                  <a:lnTo>
                    <a:pt x="496" y="209"/>
                  </a:lnTo>
                  <a:lnTo>
                    <a:pt x="491" y="231"/>
                  </a:lnTo>
                  <a:lnTo>
                    <a:pt x="486" y="251"/>
                  </a:lnTo>
                  <a:lnTo>
                    <a:pt x="478" y="271"/>
                  </a:lnTo>
                  <a:lnTo>
                    <a:pt x="469" y="288"/>
                  </a:lnTo>
                  <a:lnTo>
                    <a:pt x="456" y="305"/>
                  </a:lnTo>
                  <a:lnTo>
                    <a:pt x="441" y="320"/>
                  </a:lnTo>
                  <a:lnTo>
                    <a:pt x="427" y="335"/>
                  </a:lnTo>
                  <a:lnTo>
                    <a:pt x="414" y="340"/>
                  </a:lnTo>
                  <a:lnTo>
                    <a:pt x="402" y="342"/>
                  </a:lnTo>
                  <a:lnTo>
                    <a:pt x="390" y="337"/>
                  </a:lnTo>
                  <a:lnTo>
                    <a:pt x="377" y="330"/>
                  </a:lnTo>
                  <a:lnTo>
                    <a:pt x="372" y="318"/>
                  </a:lnTo>
                  <a:lnTo>
                    <a:pt x="370" y="303"/>
                  </a:lnTo>
                  <a:lnTo>
                    <a:pt x="375" y="291"/>
                  </a:lnTo>
                  <a:lnTo>
                    <a:pt x="382" y="281"/>
                  </a:lnTo>
                  <a:lnTo>
                    <a:pt x="402" y="263"/>
                  </a:lnTo>
                  <a:lnTo>
                    <a:pt x="417" y="241"/>
                  </a:lnTo>
                  <a:lnTo>
                    <a:pt x="422" y="229"/>
                  </a:lnTo>
                  <a:lnTo>
                    <a:pt x="424" y="217"/>
                  </a:lnTo>
                  <a:lnTo>
                    <a:pt x="427" y="202"/>
                  </a:lnTo>
                  <a:lnTo>
                    <a:pt x="427" y="189"/>
                  </a:lnTo>
                  <a:lnTo>
                    <a:pt x="424" y="165"/>
                  </a:lnTo>
                  <a:lnTo>
                    <a:pt x="419" y="143"/>
                  </a:lnTo>
                  <a:lnTo>
                    <a:pt x="407" y="123"/>
                  </a:lnTo>
                  <a:lnTo>
                    <a:pt x="392" y="106"/>
                  </a:lnTo>
                  <a:lnTo>
                    <a:pt x="375" y="91"/>
                  </a:lnTo>
                  <a:lnTo>
                    <a:pt x="355" y="78"/>
                  </a:lnTo>
                  <a:lnTo>
                    <a:pt x="333" y="71"/>
                  </a:lnTo>
                  <a:lnTo>
                    <a:pt x="308" y="69"/>
                  </a:lnTo>
                  <a:lnTo>
                    <a:pt x="286" y="71"/>
                  </a:lnTo>
                  <a:lnTo>
                    <a:pt x="264" y="78"/>
                  </a:lnTo>
                  <a:lnTo>
                    <a:pt x="242" y="91"/>
                  </a:lnTo>
                  <a:lnTo>
                    <a:pt x="224" y="106"/>
                  </a:lnTo>
                  <a:lnTo>
                    <a:pt x="210" y="123"/>
                  </a:lnTo>
                  <a:lnTo>
                    <a:pt x="200" y="143"/>
                  </a:lnTo>
                  <a:lnTo>
                    <a:pt x="192" y="165"/>
                  </a:lnTo>
                  <a:lnTo>
                    <a:pt x="190" y="189"/>
                  </a:lnTo>
                  <a:lnTo>
                    <a:pt x="192" y="212"/>
                  </a:lnTo>
                  <a:lnTo>
                    <a:pt x="197" y="234"/>
                  </a:lnTo>
                  <a:lnTo>
                    <a:pt x="207" y="249"/>
                  </a:lnTo>
                  <a:lnTo>
                    <a:pt x="217" y="263"/>
                  </a:lnTo>
                  <a:lnTo>
                    <a:pt x="227" y="276"/>
                  </a:lnTo>
                  <a:lnTo>
                    <a:pt x="234" y="283"/>
                  </a:lnTo>
                  <a:lnTo>
                    <a:pt x="247" y="291"/>
                  </a:lnTo>
                  <a:lnTo>
                    <a:pt x="264" y="300"/>
                  </a:lnTo>
                  <a:lnTo>
                    <a:pt x="264" y="384"/>
                  </a:lnTo>
                  <a:lnTo>
                    <a:pt x="261" y="404"/>
                  </a:lnTo>
                  <a:lnTo>
                    <a:pt x="256" y="424"/>
                  </a:lnTo>
                  <a:lnTo>
                    <a:pt x="247" y="441"/>
                  </a:lnTo>
                  <a:lnTo>
                    <a:pt x="232" y="456"/>
                  </a:lnTo>
                  <a:lnTo>
                    <a:pt x="217" y="466"/>
                  </a:lnTo>
                  <a:lnTo>
                    <a:pt x="200" y="473"/>
                  </a:lnTo>
                  <a:lnTo>
                    <a:pt x="180" y="478"/>
                  </a:lnTo>
                  <a:lnTo>
                    <a:pt x="163" y="478"/>
                  </a:lnTo>
                  <a:lnTo>
                    <a:pt x="101" y="478"/>
                  </a:lnTo>
                  <a:lnTo>
                    <a:pt x="89" y="481"/>
                  </a:lnTo>
                  <a:lnTo>
                    <a:pt x="79" y="488"/>
                  </a:lnTo>
                  <a:lnTo>
                    <a:pt x="72" y="498"/>
                  </a:lnTo>
                  <a:lnTo>
                    <a:pt x="69" y="510"/>
                  </a:lnTo>
                  <a:lnTo>
                    <a:pt x="69" y="673"/>
                  </a:lnTo>
                  <a:lnTo>
                    <a:pt x="72" y="685"/>
                  </a:lnTo>
                  <a:lnTo>
                    <a:pt x="79" y="698"/>
                  </a:lnTo>
                  <a:lnTo>
                    <a:pt x="89" y="702"/>
                  </a:lnTo>
                  <a:lnTo>
                    <a:pt x="101" y="705"/>
                  </a:lnTo>
                  <a:lnTo>
                    <a:pt x="513" y="705"/>
                  </a:lnTo>
                  <a:lnTo>
                    <a:pt x="525" y="702"/>
                  </a:lnTo>
                  <a:lnTo>
                    <a:pt x="538" y="698"/>
                  </a:lnTo>
                  <a:lnTo>
                    <a:pt x="543" y="685"/>
                  </a:lnTo>
                  <a:lnTo>
                    <a:pt x="545" y="673"/>
                  </a:lnTo>
                  <a:lnTo>
                    <a:pt x="545" y="530"/>
                  </a:lnTo>
                  <a:lnTo>
                    <a:pt x="545" y="517"/>
                  </a:lnTo>
                  <a:lnTo>
                    <a:pt x="538" y="500"/>
                  </a:lnTo>
                  <a:lnTo>
                    <a:pt x="530" y="488"/>
                  </a:lnTo>
                  <a:lnTo>
                    <a:pt x="523" y="481"/>
                  </a:lnTo>
                  <a:lnTo>
                    <a:pt x="518" y="478"/>
                  </a:lnTo>
                  <a:lnTo>
                    <a:pt x="454" y="478"/>
                  </a:lnTo>
                  <a:lnTo>
                    <a:pt x="439" y="476"/>
                  </a:lnTo>
                  <a:lnTo>
                    <a:pt x="429" y="468"/>
                  </a:lnTo>
                  <a:lnTo>
                    <a:pt x="422" y="456"/>
                  </a:lnTo>
                  <a:lnTo>
                    <a:pt x="419" y="444"/>
                  </a:lnTo>
                  <a:lnTo>
                    <a:pt x="422" y="429"/>
                  </a:lnTo>
                  <a:lnTo>
                    <a:pt x="429" y="419"/>
                  </a:lnTo>
                  <a:lnTo>
                    <a:pt x="439" y="411"/>
                  </a:lnTo>
                  <a:lnTo>
                    <a:pt x="454" y="409"/>
                  </a:lnTo>
                  <a:lnTo>
                    <a:pt x="518" y="409"/>
                  </a:lnTo>
                  <a:lnTo>
                    <a:pt x="530" y="409"/>
                  </a:lnTo>
                  <a:lnTo>
                    <a:pt x="540" y="411"/>
                  </a:lnTo>
                  <a:lnTo>
                    <a:pt x="552" y="416"/>
                  </a:lnTo>
                  <a:lnTo>
                    <a:pt x="562" y="424"/>
                  </a:lnTo>
                  <a:lnTo>
                    <a:pt x="577" y="436"/>
                  </a:lnTo>
                  <a:lnTo>
                    <a:pt x="589" y="453"/>
                  </a:lnTo>
                  <a:lnTo>
                    <a:pt x="602" y="471"/>
                  </a:lnTo>
                  <a:lnTo>
                    <a:pt x="609" y="490"/>
                  </a:lnTo>
                  <a:lnTo>
                    <a:pt x="614" y="510"/>
                  </a:lnTo>
                  <a:lnTo>
                    <a:pt x="614" y="530"/>
                  </a:lnTo>
                  <a:lnTo>
                    <a:pt x="614" y="673"/>
                  </a:lnTo>
                  <a:lnTo>
                    <a:pt x="614" y="695"/>
                  </a:lnTo>
                  <a:lnTo>
                    <a:pt x="607" y="712"/>
                  </a:lnTo>
                  <a:lnTo>
                    <a:pt x="597" y="730"/>
                  </a:lnTo>
                  <a:lnTo>
                    <a:pt x="584" y="744"/>
                  </a:lnTo>
                  <a:lnTo>
                    <a:pt x="570" y="757"/>
                  </a:lnTo>
                  <a:lnTo>
                    <a:pt x="552" y="767"/>
                  </a:lnTo>
                  <a:lnTo>
                    <a:pt x="535" y="774"/>
                  </a:lnTo>
                  <a:lnTo>
                    <a:pt x="513" y="774"/>
                  </a:lnTo>
                  <a:lnTo>
                    <a:pt x="101" y="77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533" name="组合 6"/>
          <p:cNvGrpSpPr/>
          <p:nvPr/>
        </p:nvGrpSpPr>
        <p:grpSpPr>
          <a:xfrm>
            <a:off x="2452688" y="1081088"/>
            <a:ext cx="1173162" cy="1287462"/>
            <a:chOff x="0" y="-1"/>
            <a:chExt cx="1492" cy="1064"/>
          </a:xfrm>
        </p:grpSpPr>
        <p:sp>
          <p:nvSpPr>
            <p:cNvPr id="22534" name="AutoShape 19"/>
            <p:cNvSpPr>
              <a:spLocks noChangeAspect="1" noTextEdit="1"/>
            </p:cNvSpPr>
            <p:nvPr/>
          </p:nvSpPr>
          <p:spPr>
            <a:xfrm>
              <a:off x="0" y="0"/>
              <a:ext cx="1492" cy="106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535" name="Freeform 21"/>
            <p:cNvSpPr/>
            <p:nvPr/>
          </p:nvSpPr>
          <p:spPr>
            <a:xfrm>
              <a:off x="0" y="-1"/>
              <a:ext cx="1259" cy="1064"/>
            </a:xfrm>
            <a:custGeom>
              <a:avLst/>
              <a:gdLst/>
              <a:ahLst/>
              <a:cxnLst>
                <a:cxn ang="0">
                  <a:pos x="9422" y="7113"/>
                </a:cxn>
                <a:cxn ang="0">
                  <a:pos x="1044" y="6607"/>
                </a:cxn>
                <a:cxn ang="0">
                  <a:pos x="0" y="4730"/>
                </a:cxn>
                <a:cxn ang="0">
                  <a:pos x="2610" y="4202"/>
                </a:cxn>
                <a:cxn ang="0">
                  <a:pos x="12319" y="3813"/>
                </a:cxn>
                <a:cxn ang="0">
                  <a:pos x="24836" y="3794"/>
                </a:cxn>
                <a:cxn ang="0">
                  <a:pos x="28461" y="3732"/>
                </a:cxn>
                <a:cxn ang="0">
                  <a:pos x="29718" y="3154"/>
                </a:cxn>
                <a:cxn ang="0">
                  <a:pos x="25123" y="2899"/>
                </a:cxn>
                <a:cxn ang="0">
                  <a:pos x="20009" y="2281"/>
                </a:cxn>
                <a:cxn ang="0">
                  <a:pos x="18458" y="1754"/>
                </a:cxn>
                <a:cxn ang="0">
                  <a:pos x="20009" y="1236"/>
                </a:cxn>
                <a:cxn ang="0">
                  <a:pos x="25123" y="642"/>
                </a:cxn>
                <a:cxn ang="0">
                  <a:pos x="33372" y="221"/>
                </a:cxn>
                <a:cxn ang="0">
                  <a:pos x="44071" y="19"/>
                </a:cxn>
                <a:cxn ang="0">
                  <a:pos x="50030" y="19"/>
                </a:cxn>
                <a:cxn ang="0">
                  <a:pos x="60936" y="221"/>
                </a:cxn>
                <a:cxn ang="0">
                  <a:pos x="69194" y="642"/>
                </a:cxn>
                <a:cxn ang="0">
                  <a:pos x="74429" y="1236"/>
                </a:cxn>
                <a:cxn ang="0">
                  <a:pos x="75577" y="1754"/>
                </a:cxn>
                <a:cxn ang="0">
                  <a:pos x="74092" y="2329"/>
                </a:cxn>
                <a:cxn ang="0">
                  <a:pos x="67213" y="2972"/>
                </a:cxn>
                <a:cxn ang="0">
                  <a:pos x="63110" y="3154"/>
                </a:cxn>
                <a:cxn ang="0">
                  <a:pos x="57451" y="3063"/>
                </a:cxn>
                <a:cxn ang="0">
                  <a:pos x="57168" y="2698"/>
                </a:cxn>
                <a:cxn ang="0">
                  <a:pos x="61256" y="2447"/>
                </a:cxn>
                <a:cxn ang="0">
                  <a:pos x="65107" y="1876"/>
                </a:cxn>
                <a:cxn ang="0">
                  <a:pos x="64590" y="1533"/>
                </a:cxn>
                <a:cxn ang="0">
                  <a:pos x="57168" y="841"/>
                </a:cxn>
                <a:cxn ang="0">
                  <a:pos x="46968" y="642"/>
                </a:cxn>
                <a:cxn ang="0">
                  <a:pos x="36858" y="841"/>
                </a:cxn>
                <a:cxn ang="0">
                  <a:pos x="29297" y="1533"/>
                </a:cxn>
                <a:cxn ang="0">
                  <a:pos x="29297" y="1963"/>
                </a:cxn>
                <a:cxn ang="0">
                  <a:pos x="33056" y="2447"/>
                </a:cxn>
                <a:cxn ang="0">
                  <a:pos x="37614" y="2698"/>
                </a:cxn>
                <a:cxn ang="0">
                  <a:pos x="40200" y="3565"/>
                </a:cxn>
                <a:cxn ang="0">
                  <a:pos x="37614" y="4090"/>
                </a:cxn>
                <a:cxn ang="0">
                  <a:pos x="33056" y="4326"/>
                </a:cxn>
                <a:cxn ang="0">
                  <a:pos x="24836" y="4432"/>
                </a:cxn>
                <a:cxn ang="0">
                  <a:pos x="12032" y="4525"/>
                </a:cxn>
                <a:cxn ang="0">
                  <a:pos x="10482" y="6245"/>
                </a:cxn>
                <a:cxn ang="0">
                  <a:pos x="13525" y="6512"/>
                </a:cxn>
                <a:cxn ang="0">
                  <a:pos x="78187" y="6538"/>
                </a:cxn>
                <a:cxn ang="0">
                  <a:pos x="83086" y="6245"/>
                </a:cxn>
                <a:cxn ang="0">
                  <a:pos x="83086" y="4796"/>
                </a:cxn>
                <a:cxn ang="0">
                  <a:pos x="80806" y="4525"/>
                </a:cxn>
                <a:cxn ang="0">
                  <a:pos x="78944" y="4432"/>
                </a:cxn>
                <a:cxn ang="0">
                  <a:pos x="69194" y="4432"/>
                </a:cxn>
                <a:cxn ang="0">
                  <a:pos x="64316" y="4231"/>
                </a:cxn>
                <a:cxn ang="0">
                  <a:pos x="64316" y="3981"/>
                </a:cxn>
                <a:cxn ang="0">
                  <a:pos x="69194" y="3794"/>
                </a:cxn>
                <a:cxn ang="0">
                  <a:pos x="78944" y="3794"/>
                </a:cxn>
                <a:cxn ang="0">
                  <a:pos x="85616" y="3933"/>
                </a:cxn>
                <a:cxn ang="0">
                  <a:pos x="89783" y="4202"/>
                </a:cxn>
                <a:cxn ang="0">
                  <a:pos x="92828" y="4549"/>
                </a:cxn>
                <a:cxn ang="0">
                  <a:pos x="93584" y="6245"/>
                </a:cxn>
                <a:cxn ang="0">
                  <a:pos x="90990" y="6774"/>
                </a:cxn>
                <a:cxn ang="0">
                  <a:pos x="81529" y="7181"/>
                </a:cxn>
                <a:cxn ang="0">
                  <a:pos x="15362" y="7181"/>
                </a:cxn>
              </a:cxnLst>
              <a:rect l="0" t="0" r="0" b="0"/>
              <a:pathLst>
                <a:path w="614" h="774">
                  <a:moveTo>
                    <a:pt x="101" y="774"/>
                  </a:moveTo>
                  <a:lnTo>
                    <a:pt x="101" y="774"/>
                  </a:lnTo>
                  <a:lnTo>
                    <a:pt x="81" y="774"/>
                  </a:lnTo>
                  <a:lnTo>
                    <a:pt x="62" y="767"/>
                  </a:lnTo>
                  <a:lnTo>
                    <a:pt x="44" y="757"/>
                  </a:lnTo>
                  <a:lnTo>
                    <a:pt x="30" y="744"/>
                  </a:lnTo>
                  <a:lnTo>
                    <a:pt x="17" y="730"/>
                  </a:lnTo>
                  <a:lnTo>
                    <a:pt x="7" y="712"/>
                  </a:lnTo>
                  <a:lnTo>
                    <a:pt x="2" y="695"/>
                  </a:lnTo>
                  <a:lnTo>
                    <a:pt x="0" y="673"/>
                  </a:lnTo>
                  <a:lnTo>
                    <a:pt x="0" y="510"/>
                  </a:lnTo>
                  <a:lnTo>
                    <a:pt x="2" y="490"/>
                  </a:lnTo>
                  <a:lnTo>
                    <a:pt x="7" y="471"/>
                  </a:lnTo>
                  <a:lnTo>
                    <a:pt x="17" y="453"/>
                  </a:lnTo>
                  <a:lnTo>
                    <a:pt x="30" y="439"/>
                  </a:lnTo>
                  <a:lnTo>
                    <a:pt x="44" y="426"/>
                  </a:lnTo>
                  <a:lnTo>
                    <a:pt x="62" y="416"/>
                  </a:lnTo>
                  <a:lnTo>
                    <a:pt x="81" y="411"/>
                  </a:lnTo>
                  <a:lnTo>
                    <a:pt x="101" y="409"/>
                  </a:lnTo>
                  <a:lnTo>
                    <a:pt x="163" y="409"/>
                  </a:lnTo>
                  <a:lnTo>
                    <a:pt x="178" y="407"/>
                  </a:lnTo>
                  <a:lnTo>
                    <a:pt x="187" y="402"/>
                  </a:lnTo>
                  <a:lnTo>
                    <a:pt x="192" y="397"/>
                  </a:lnTo>
                  <a:lnTo>
                    <a:pt x="195" y="384"/>
                  </a:lnTo>
                  <a:lnTo>
                    <a:pt x="195" y="340"/>
                  </a:lnTo>
                  <a:lnTo>
                    <a:pt x="182" y="328"/>
                  </a:lnTo>
                  <a:lnTo>
                    <a:pt x="165" y="313"/>
                  </a:lnTo>
                  <a:lnTo>
                    <a:pt x="150" y="291"/>
                  </a:lnTo>
                  <a:lnTo>
                    <a:pt x="136" y="261"/>
                  </a:lnTo>
                  <a:lnTo>
                    <a:pt x="131" y="246"/>
                  </a:lnTo>
                  <a:lnTo>
                    <a:pt x="126" y="229"/>
                  </a:lnTo>
                  <a:lnTo>
                    <a:pt x="123" y="209"/>
                  </a:lnTo>
                  <a:lnTo>
                    <a:pt x="121" y="189"/>
                  </a:lnTo>
                  <a:lnTo>
                    <a:pt x="123" y="170"/>
                  </a:lnTo>
                  <a:lnTo>
                    <a:pt x="126" y="150"/>
                  </a:lnTo>
                  <a:lnTo>
                    <a:pt x="131" y="133"/>
                  </a:lnTo>
                  <a:lnTo>
                    <a:pt x="136" y="115"/>
                  </a:lnTo>
                  <a:lnTo>
                    <a:pt x="143" y="98"/>
                  </a:lnTo>
                  <a:lnTo>
                    <a:pt x="153" y="83"/>
                  </a:lnTo>
                  <a:lnTo>
                    <a:pt x="165" y="69"/>
                  </a:lnTo>
                  <a:lnTo>
                    <a:pt x="175" y="56"/>
                  </a:lnTo>
                  <a:lnTo>
                    <a:pt x="190" y="44"/>
                  </a:lnTo>
                  <a:lnTo>
                    <a:pt x="205" y="32"/>
                  </a:lnTo>
                  <a:lnTo>
                    <a:pt x="219" y="24"/>
                  </a:lnTo>
                  <a:lnTo>
                    <a:pt x="237" y="14"/>
                  </a:lnTo>
                  <a:lnTo>
                    <a:pt x="254" y="9"/>
                  </a:lnTo>
                  <a:lnTo>
                    <a:pt x="271" y="4"/>
                  </a:lnTo>
                  <a:lnTo>
                    <a:pt x="289" y="2"/>
                  </a:lnTo>
                  <a:lnTo>
                    <a:pt x="308" y="0"/>
                  </a:lnTo>
                  <a:lnTo>
                    <a:pt x="328" y="2"/>
                  </a:lnTo>
                  <a:lnTo>
                    <a:pt x="348" y="4"/>
                  </a:lnTo>
                  <a:lnTo>
                    <a:pt x="365" y="9"/>
                  </a:lnTo>
                  <a:lnTo>
                    <a:pt x="382" y="14"/>
                  </a:lnTo>
                  <a:lnTo>
                    <a:pt x="400" y="24"/>
                  </a:lnTo>
                  <a:lnTo>
                    <a:pt x="414" y="32"/>
                  </a:lnTo>
                  <a:lnTo>
                    <a:pt x="429" y="44"/>
                  </a:lnTo>
                  <a:lnTo>
                    <a:pt x="441" y="56"/>
                  </a:lnTo>
                  <a:lnTo>
                    <a:pt x="454" y="69"/>
                  </a:lnTo>
                  <a:lnTo>
                    <a:pt x="464" y="83"/>
                  </a:lnTo>
                  <a:lnTo>
                    <a:pt x="473" y="98"/>
                  </a:lnTo>
                  <a:lnTo>
                    <a:pt x="481" y="115"/>
                  </a:lnTo>
                  <a:lnTo>
                    <a:pt x="488" y="133"/>
                  </a:lnTo>
                  <a:lnTo>
                    <a:pt x="493" y="150"/>
                  </a:lnTo>
                  <a:lnTo>
                    <a:pt x="496" y="170"/>
                  </a:lnTo>
                  <a:lnTo>
                    <a:pt x="496" y="189"/>
                  </a:lnTo>
                  <a:lnTo>
                    <a:pt x="496" y="209"/>
                  </a:lnTo>
                  <a:lnTo>
                    <a:pt x="491" y="231"/>
                  </a:lnTo>
                  <a:lnTo>
                    <a:pt x="486" y="251"/>
                  </a:lnTo>
                  <a:lnTo>
                    <a:pt x="478" y="271"/>
                  </a:lnTo>
                  <a:lnTo>
                    <a:pt x="469" y="288"/>
                  </a:lnTo>
                  <a:lnTo>
                    <a:pt x="456" y="305"/>
                  </a:lnTo>
                  <a:lnTo>
                    <a:pt x="441" y="320"/>
                  </a:lnTo>
                  <a:lnTo>
                    <a:pt x="427" y="335"/>
                  </a:lnTo>
                  <a:lnTo>
                    <a:pt x="414" y="340"/>
                  </a:lnTo>
                  <a:lnTo>
                    <a:pt x="402" y="342"/>
                  </a:lnTo>
                  <a:lnTo>
                    <a:pt x="390" y="337"/>
                  </a:lnTo>
                  <a:lnTo>
                    <a:pt x="377" y="330"/>
                  </a:lnTo>
                  <a:lnTo>
                    <a:pt x="372" y="318"/>
                  </a:lnTo>
                  <a:lnTo>
                    <a:pt x="370" y="303"/>
                  </a:lnTo>
                  <a:lnTo>
                    <a:pt x="375" y="291"/>
                  </a:lnTo>
                  <a:lnTo>
                    <a:pt x="382" y="281"/>
                  </a:lnTo>
                  <a:lnTo>
                    <a:pt x="402" y="263"/>
                  </a:lnTo>
                  <a:lnTo>
                    <a:pt x="417" y="241"/>
                  </a:lnTo>
                  <a:lnTo>
                    <a:pt x="422" y="229"/>
                  </a:lnTo>
                  <a:lnTo>
                    <a:pt x="424" y="217"/>
                  </a:lnTo>
                  <a:lnTo>
                    <a:pt x="427" y="202"/>
                  </a:lnTo>
                  <a:lnTo>
                    <a:pt x="427" y="189"/>
                  </a:lnTo>
                  <a:lnTo>
                    <a:pt x="424" y="165"/>
                  </a:lnTo>
                  <a:lnTo>
                    <a:pt x="419" y="143"/>
                  </a:lnTo>
                  <a:lnTo>
                    <a:pt x="407" y="123"/>
                  </a:lnTo>
                  <a:lnTo>
                    <a:pt x="392" y="106"/>
                  </a:lnTo>
                  <a:lnTo>
                    <a:pt x="375" y="91"/>
                  </a:lnTo>
                  <a:lnTo>
                    <a:pt x="355" y="78"/>
                  </a:lnTo>
                  <a:lnTo>
                    <a:pt x="333" y="71"/>
                  </a:lnTo>
                  <a:lnTo>
                    <a:pt x="308" y="69"/>
                  </a:lnTo>
                  <a:lnTo>
                    <a:pt x="286" y="71"/>
                  </a:lnTo>
                  <a:lnTo>
                    <a:pt x="264" y="78"/>
                  </a:lnTo>
                  <a:lnTo>
                    <a:pt x="242" y="91"/>
                  </a:lnTo>
                  <a:lnTo>
                    <a:pt x="224" y="106"/>
                  </a:lnTo>
                  <a:lnTo>
                    <a:pt x="210" y="123"/>
                  </a:lnTo>
                  <a:lnTo>
                    <a:pt x="200" y="143"/>
                  </a:lnTo>
                  <a:lnTo>
                    <a:pt x="192" y="165"/>
                  </a:lnTo>
                  <a:lnTo>
                    <a:pt x="190" y="189"/>
                  </a:lnTo>
                  <a:lnTo>
                    <a:pt x="192" y="212"/>
                  </a:lnTo>
                  <a:lnTo>
                    <a:pt x="197" y="234"/>
                  </a:lnTo>
                  <a:lnTo>
                    <a:pt x="207" y="249"/>
                  </a:lnTo>
                  <a:lnTo>
                    <a:pt x="217" y="263"/>
                  </a:lnTo>
                  <a:lnTo>
                    <a:pt x="227" y="276"/>
                  </a:lnTo>
                  <a:lnTo>
                    <a:pt x="234" y="283"/>
                  </a:lnTo>
                  <a:lnTo>
                    <a:pt x="247" y="291"/>
                  </a:lnTo>
                  <a:lnTo>
                    <a:pt x="264" y="300"/>
                  </a:lnTo>
                  <a:lnTo>
                    <a:pt x="264" y="384"/>
                  </a:lnTo>
                  <a:lnTo>
                    <a:pt x="261" y="404"/>
                  </a:lnTo>
                  <a:lnTo>
                    <a:pt x="256" y="424"/>
                  </a:lnTo>
                  <a:lnTo>
                    <a:pt x="247" y="441"/>
                  </a:lnTo>
                  <a:lnTo>
                    <a:pt x="232" y="456"/>
                  </a:lnTo>
                  <a:lnTo>
                    <a:pt x="217" y="466"/>
                  </a:lnTo>
                  <a:lnTo>
                    <a:pt x="200" y="473"/>
                  </a:lnTo>
                  <a:lnTo>
                    <a:pt x="180" y="478"/>
                  </a:lnTo>
                  <a:lnTo>
                    <a:pt x="163" y="478"/>
                  </a:lnTo>
                  <a:lnTo>
                    <a:pt x="101" y="478"/>
                  </a:lnTo>
                  <a:lnTo>
                    <a:pt x="89" y="481"/>
                  </a:lnTo>
                  <a:lnTo>
                    <a:pt x="79" y="488"/>
                  </a:lnTo>
                  <a:lnTo>
                    <a:pt x="72" y="498"/>
                  </a:lnTo>
                  <a:lnTo>
                    <a:pt x="69" y="510"/>
                  </a:lnTo>
                  <a:lnTo>
                    <a:pt x="69" y="673"/>
                  </a:lnTo>
                  <a:lnTo>
                    <a:pt x="72" y="685"/>
                  </a:lnTo>
                  <a:lnTo>
                    <a:pt x="79" y="698"/>
                  </a:lnTo>
                  <a:lnTo>
                    <a:pt x="89" y="702"/>
                  </a:lnTo>
                  <a:lnTo>
                    <a:pt x="101" y="705"/>
                  </a:lnTo>
                  <a:lnTo>
                    <a:pt x="513" y="705"/>
                  </a:lnTo>
                  <a:lnTo>
                    <a:pt x="525" y="702"/>
                  </a:lnTo>
                  <a:lnTo>
                    <a:pt x="538" y="698"/>
                  </a:lnTo>
                  <a:lnTo>
                    <a:pt x="543" y="685"/>
                  </a:lnTo>
                  <a:lnTo>
                    <a:pt x="545" y="673"/>
                  </a:lnTo>
                  <a:lnTo>
                    <a:pt x="545" y="530"/>
                  </a:lnTo>
                  <a:lnTo>
                    <a:pt x="545" y="517"/>
                  </a:lnTo>
                  <a:lnTo>
                    <a:pt x="538" y="500"/>
                  </a:lnTo>
                  <a:lnTo>
                    <a:pt x="530" y="488"/>
                  </a:lnTo>
                  <a:lnTo>
                    <a:pt x="523" y="481"/>
                  </a:lnTo>
                  <a:lnTo>
                    <a:pt x="518" y="478"/>
                  </a:lnTo>
                  <a:lnTo>
                    <a:pt x="454" y="478"/>
                  </a:lnTo>
                  <a:lnTo>
                    <a:pt x="439" y="476"/>
                  </a:lnTo>
                  <a:lnTo>
                    <a:pt x="429" y="468"/>
                  </a:lnTo>
                  <a:lnTo>
                    <a:pt x="422" y="456"/>
                  </a:lnTo>
                  <a:lnTo>
                    <a:pt x="419" y="444"/>
                  </a:lnTo>
                  <a:lnTo>
                    <a:pt x="422" y="429"/>
                  </a:lnTo>
                  <a:lnTo>
                    <a:pt x="429" y="419"/>
                  </a:lnTo>
                  <a:lnTo>
                    <a:pt x="439" y="411"/>
                  </a:lnTo>
                  <a:lnTo>
                    <a:pt x="454" y="409"/>
                  </a:lnTo>
                  <a:lnTo>
                    <a:pt x="518" y="409"/>
                  </a:lnTo>
                  <a:lnTo>
                    <a:pt x="530" y="409"/>
                  </a:lnTo>
                  <a:lnTo>
                    <a:pt x="540" y="411"/>
                  </a:lnTo>
                  <a:lnTo>
                    <a:pt x="552" y="416"/>
                  </a:lnTo>
                  <a:lnTo>
                    <a:pt x="562" y="424"/>
                  </a:lnTo>
                  <a:lnTo>
                    <a:pt x="577" y="436"/>
                  </a:lnTo>
                  <a:lnTo>
                    <a:pt x="589" y="453"/>
                  </a:lnTo>
                  <a:lnTo>
                    <a:pt x="602" y="471"/>
                  </a:lnTo>
                  <a:lnTo>
                    <a:pt x="609" y="490"/>
                  </a:lnTo>
                  <a:lnTo>
                    <a:pt x="614" y="510"/>
                  </a:lnTo>
                  <a:lnTo>
                    <a:pt x="614" y="530"/>
                  </a:lnTo>
                  <a:lnTo>
                    <a:pt x="614" y="673"/>
                  </a:lnTo>
                  <a:lnTo>
                    <a:pt x="614" y="695"/>
                  </a:lnTo>
                  <a:lnTo>
                    <a:pt x="607" y="712"/>
                  </a:lnTo>
                  <a:lnTo>
                    <a:pt x="597" y="730"/>
                  </a:lnTo>
                  <a:lnTo>
                    <a:pt x="584" y="744"/>
                  </a:lnTo>
                  <a:lnTo>
                    <a:pt x="570" y="757"/>
                  </a:lnTo>
                  <a:lnTo>
                    <a:pt x="552" y="767"/>
                  </a:lnTo>
                  <a:lnTo>
                    <a:pt x="535" y="774"/>
                  </a:lnTo>
                  <a:lnTo>
                    <a:pt x="513" y="774"/>
                  </a:lnTo>
                  <a:lnTo>
                    <a:pt x="101" y="77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2505075" y="2528888"/>
            <a:ext cx="7354888" cy="0"/>
          </a:xfrm>
          <a:prstGeom prst="line">
            <a:avLst/>
          </a:prstGeom>
          <a:ln w="69850" cmpd="sng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505075" y="4465638"/>
            <a:ext cx="7354888" cy="0"/>
          </a:xfrm>
          <a:prstGeom prst="line">
            <a:avLst/>
          </a:prstGeom>
          <a:ln w="69850" cmpd="sng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8" name="文本框 12"/>
          <p:cNvSpPr txBox="1"/>
          <p:nvPr/>
        </p:nvSpPr>
        <p:spPr>
          <a:xfrm>
            <a:off x="3443288" y="1339850"/>
            <a:ext cx="5541962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dirty="0" smtClean="0">
                <a:latin typeface="幼圆" pitchFamily="49" charset="-122"/>
                <a:ea typeface="幼圆" pitchFamily="49" charset="-122"/>
              </a:rPr>
              <a:t>语文：吴老师</a:t>
            </a:r>
            <a:endParaRPr lang="en-US" altLang="zh-CN" sz="3600" dirty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3600" dirty="0">
                <a:latin typeface="幼圆" pitchFamily="49" charset="-122"/>
                <a:ea typeface="幼圆" pitchFamily="49" charset="-122"/>
              </a:rPr>
              <a:t>联系方式</a:t>
            </a:r>
            <a:r>
              <a:rPr lang="zh-CN" altLang="en-US" sz="3600" dirty="0" smtClean="0">
                <a:latin typeface="幼圆" pitchFamily="49" charset="-122"/>
                <a:ea typeface="幼圆" pitchFamily="49" charset="-122"/>
              </a:rPr>
              <a:t>：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15759787859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9" name="文本框 13"/>
          <p:cNvSpPr txBox="1"/>
          <p:nvPr/>
        </p:nvSpPr>
        <p:spPr>
          <a:xfrm>
            <a:off x="3678238" y="3071607"/>
            <a:ext cx="5984875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600" dirty="0" smtClean="0">
                <a:latin typeface="幼圆" pitchFamily="49" charset="-122"/>
                <a:ea typeface="幼圆" pitchFamily="49" charset="-122"/>
              </a:rPr>
              <a:t>数学：康老师</a:t>
            </a:r>
            <a:endParaRPr lang="zh-CN" altLang="en-US" sz="3600" dirty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3600" dirty="0">
                <a:latin typeface="幼圆" pitchFamily="49" charset="-122"/>
                <a:ea typeface="幼圆" pitchFamily="49" charset="-122"/>
              </a:rPr>
              <a:t>联系方</a:t>
            </a:r>
            <a:r>
              <a:rPr lang="zh-CN" altLang="en-US" sz="3600" dirty="0" smtClean="0">
                <a:latin typeface="幼圆" pitchFamily="49" charset="-122"/>
                <a:ea typeface="幼圆" pitchFamily="49" charset="-122"/>
              </a:rPr>
              <a:t>式：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15080074549</a:t>
            </a:r>
            <a:endParaRPr 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40" name="文本框 1"/>
          <p:cNvSpPr txBox="1"/>
          <p:nvPr/>
        </p:nvSpPr>
        <p:spPr>
          <a:xfrm>
            <a:off x="1035423" y="4973544"/>
            <a:ext cx="9732010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请注意</a:t>
            </a:r>
            <a:r>
              <a:rPr lang="zh-CN" altLang="en-US" sz="2800" dirty="0" smtClean="0">
                <a:latin typeface="Arial" panose="020B0604020202020204" pitchFamily="34" charset="0"/>
              </a:rPr>
              <a:t>：所</a:t>
            </a:r>
            <a:r>
              <a:rPr lang="zh-CN" altLang="en-US" sz="2800" dirty="0">
                <a:latin typeface="Arial" panose="020B0604020202020204" pitchFamily="34" charset="0"/>
              </a:rPr>
              <a:t>有的消息文件都是通过微信群通知大家</a:t>
            </a:r>
            <a:r>
              <a:rPr lang="zh-CN" altLang="en-US" sz="2800" dirty="0" smtClean="0">
                <a:latin typeface="Arial" panose="020B0604020202020204" pitchFamily="34" charset="0"/>
              </a:rPr>
              <a:t>，请家长们及时查看并回复</a:t>
            </a:r>
            <a:r>
              <a:rPr lang="zh-CN" altLang="en-US" sz="2800" dirty="0" smtClean="0">
                <a:latin typeface="Arial" panose="020B0604020202020204" pitchFamily="34" charset="0"/>
                <a:sym typeface="张海山锐线体2.0"/>
              </a:rPr>
              <a:t>微</a:t>
            </a:r>
            <a:r>
              <a:rPr lang="zh-CN" altLang="en-US" sz="2800" dirty="0">
                <a:latin typeface="Arial" panose="020B0604020202020204" pitchFamily="34" charset="0"/>
                <a:sym typeface="张海山锐线体2.0"/>
              </a:rPr>
              <a:t>信群</a:t>
            </a:r>
            <a:r>
              <a:rPr lang="zh-CN" altLang="en-US" sz="2800" dirty="0">
                <a:latin typeface="Arial" panose="020B0604020202020204" pitchFamily="34" charset="0"/>
              </a:rPr>
              <a:t>消息。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05" y="197485"/>
            <a:ext cx="4784190" cy="635999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内容占位符 2"/>
          <p:cNvSpPr>
            <a:spLocks noGrp="1"/>
          </p:cNvSpPr>
          <p:nvPr>
            <p:ph idx="1"/>
          </p:nvPr>
        </p:nvSpPr>
        <p:spPr>
          <a:xfrm>
            <a:off x="618565" y="213360"/>
            <a:ext cx="11036225" cy="6321425"/>
          </a:xfrm>
        </p:spPr>
        <p:txBody>
          <a:bodyPr lIns="91440" tIns="45720" rIns="91440" bIns="45720" anchor="t">
            <a:noAutofit/>
          </a:bodyPr>
          <a:lstStyle/>
          <a:p>
            <a:pPr marL="0" indent="0" defTabSz="685800">
              <a:lnSpc>
                <a:spcPct val="150000"/>
              </a:lnSpc>
              <a:buNone/>
            </a:pPr>
            <a:r>
              <a:rPr lang="zh-CN" altLang="en-US" sz="3600" b="1" kern="1200" dirty="0">
                <a:solidFill>
                  <a:srgbClr val="FF0000"/>
                </a:solidFill>
                <a:latin typeface="+mn-lt"/>
                <a:ea typeface="+mn-ea"/>
              </a:rPr>
              <a:t>请假要求</a:t>
            </a:r>
            <a:r>
              <a:rPr lang="zh-CN" altLang="en-US" sz="3600" b="1" kern="1200" dirty="0" smtClean="0">
                <a:solidFill>
                  <a:srgbClr val="FF0000"/>
                </a:solidFill>
                <a:latin typeface="+mn-lt"/>
                <a:ea typeface="+mn-ea"/>
              </a:rPr>
              <a:t>：</a:t>
            </a:r>
            <a:endParaRPr lang="en-US" altLang="zh-CN" sz="3600" kern="1200" dirty="0" smtClean="0">
              <a:solidFill>
                <a:srgbClr val="413F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defTabSz="6858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①事假需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提前一天以上请假，并递交一份请假条。</a:t>
            </a:r>
          </a:p>
          <a:p>
            <a:pPr marL="0" indent="0" defTabSz="6858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②家长接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到孩子身体不</a:t>
            </a: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适的通知时请及时到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校接孩</a:t>
            </a: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子。到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校门口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需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给班主任打电话</a:t>
            </a: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并向门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卫</a:t>
            </a: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说明情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况。接到孩子后需找班主任填写出门条，方可离校。</a:t>
            </a:r>
          </a:p>
          <a:p>
            <a:pPr marL="0" indent="0" defTabSz="685800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③做到不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早到，不迟</a:t>
            </a: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到！如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果确实有紧急情况，请电话或</a:t>
            </a: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者微信及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时告知班主任。</a:t>
            </a:r>
          </a:p>
          <a:p>
            <a:pPr marL="0" indent="0" defTabSz="68580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3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  <a:r>
              <a:rPr lang="zh-CN" altLang="en-US" sz="3200" kern="1200" dirty="0" smtClean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感</a:t>
            </a:r>
            <a:r>
              <a:rPr lang="zh-CN" altLang="en-US" sz="3200" kern="1200" dirty="0">
                <a:solidFill>
                  <a:srgbClr val="413F40"/>
                </a:solidFill>
                <a:latin typeface="微软雅黑" panose="020B0503020204020204" charset="-122"/>
                <a:ea typeface="微软雅黑" panose="020B0503020204020204" charset="-122"/>
              </a:rPr>
              <a:t>谢家长们配合！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2"/>
          <p:cNvSpPr>
            <a:spLocks noGrp="1"/>
          </p:cNvSpPr>
          <p:nvPr>
            <p:ph idx="1"/>
          </p:nvPr>
        </p:nvSpPr>
        <p:spPr>
          <a:xfrm>
            <a:off x="685801" y="215153"/>
            <a:ext cx="10835042" cy="6409055"/>
          </a:xfrm>
        </p:spPr>
        <p:txBody>
          <a:bodyPr vert="horz" wrap="square" lIns="91440" tIns="45720" rIns="91440" bIns="45720" anchor="t">
            <a:normAutofit fontScale="92500"/>
          </a:bodyPr>
          <a:lstStyle/>
          <a:p>
            <a:pPr>
              <a:lnSpc>
                <a:spcPct val="200000"/>
              </a:lnSpc>
              <a:buNone/>
            </a:pPr>
            <a:r>
              <a:rPr lang="zh-CN" altLang="en-US" sz="3600" b="1" dirty="0" smtClean="0">
                <a:solidFill>
                  <a:srgbClr val="FF0000"/>
                </a:solidFill>
              </a:rPr>
              <a:t>今</a:t>
            </a:r>
            <a:r>
              <a:rPr lang="zh-CN" altLang="en-US" sz="3600" b="1" dirty="0">
                <a:solidFill>
                  <a:srgbClr val="FF0000"/>
                </a:solidFill>
              </a:rPr>
              <a:t>天主要任务</a:t>
            </a:r>
            <a:r>
              <a:rPr lang="zh-CN" altLang="en-US" sz="3600" b="1" dirty="0"/>
              <a:t>：</a:t>
            </a:r>
            <a:endParaRPr lang="en-US" altLang="zh-CN" sz="3600" b="1" dirty="0"/>
          </a:p>
          <a:p>
            <a:pPr marL="0" indent="0" fontAlgn="auto">
              <a:lnSpc>
                <a:spcPct val="200000"/>
              </a:lnSpc>
              <a:buNone/>
            </a:pPr>
            <a:r>
              <a:rPr lang="en-US" altLang="zh-CN" sz="3600" dirty="0" smtClean="0"/>
              <a:t>1</a:t>
            </a:r>
            <a:r>
              <a:rPr lang="zh-CN" altLang="en-US" sz="3600" dirty="0"/>
              <a:t>、</a:t>
            </a:r>
            <a:r>
              <a:rPr lang="zh-CN" altLang="en-US" sz="3600" dirty="0" smtClean="0"/>
              <a:t>提前带孩子熟悉洗手间位置，并区分男女厕所！</a:t>
            </a:r>
            <a:endParaRPr lang="en-US" altLang="zh-CN" sz="3600" dirty="0" smtClean="0"/>
          </a:p>
          <a:p>
            <a:pPr marL="0" indent="0" fontAlgn="auto">
              <a:lnSpc>
                <a:spcPct val="200000"/>
              </a:lnSpc>
              <a:buNone/>
            </a:pPr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zh-CN" altLang="en-US" sz="3600" dirty="0" smtClean="0">
                <a:sym typeface="+mn-ea"/>
              </a:rPr>
              <a:t>请</a:t>
            </a:r>
            <a:r>
              <a:rPr lang="zh-CN" altLang="en-US" sz="3600" dirty="0">
                <a:sym typeface="+mn-ea"/>
              </a:rPr>
              <a:t>提前</a:t>
            </a:r>
            <a:r>
              <a:rPr lang="zh-CN" altLang="en-US" sz="3600" dirty="0" smtClean="0">
                <a:sym typeface="+mn-ea"/>
              </a:rPr>
              <a:t>为</a:t>
            </a:r>
            <a:r>
              <a:rPr lang="zh-CN" altLang="en-US" sz="3600" dirty="0">
                <a:sym typeface="+mn-ea"/>
              </a:rPr>
              <a:t>孩子准</a:t>
            </a:r>
            <a:r>
              <a:rPr lang="zh-CN" altLang="en-US" sz="3600" dirty="0" smtClean="0">
                <a:sym typeface="+mn-ea"/>
              </a:rPr>
              <a:t>备好</a:t>
            </a:r>
            <a:r>
              <a:rPr lang="en-US" altLang="zh-CN" sz="3600" dirty="0" smtClean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3600" dirty="0" smtClean="0">
                <a:solidFill>
                  <a:srgbClr val="FF0000"/>
                </a:solidFill>
                <a:sym typeface="+mn-ea"/>
              </a:rPr>
              <a:t>寸、</a:t>
            </a:r>
            <a:r>
              <a:rPr lang="en-US" altLang="zh-CN" sz="3600" dirty="0" smtClean="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3600" dirty="0" smtClean="0">
                <a:solidFill>
                  <a:srgbClr val="FF0000"/>
                </a:solidFill>
                <a:sym typeface="+mn-ea"/>
              </a:rPr>
              <a:t>寸</a:t>
            </a:r>
            <a:r>
              <a:rPr lang="zh-CN" altLang="en-US" sz="3600" dirty="0" smtClean="0">
                <a:sym typeface="+mn-ea"/>
              </a:rPr>
              <a:t>的彩色</a:t>
            </a:r>
            <a:r>
              <a:rPr lang="zh-CN" altLang="en-US" sz="3600" dirty="0" smtClean="0">
                <a:sym typeface="+mn-ea"/>
              </a:rPr>
              <a:t>照片</a:t>
            </a:r>
            <a:r>
              <a:rPr lang="en-US" altLang="zh-CN" sz="3600" dirty="0" smtClean="0">
                <a:sym typeface="+mn-ea"/>
              </a:rPr>
              <a:t>(</a:t>
            </a:r>
            <a:r>
              <a:rPr lang="zh-CN" altLang="en-US" sz="3600" dirty="0" smtClean="0">
                <a:sym typeface="+mn-ea"/>
              </a:rPr>
              <a:t>红底</a:t>
            </a:r>
            <a:r>
              <a:rPr lang="en-US" altLang="zh-CN" sz="3600" dirty="0" smtClean="0">
                <a:sym typeface="+mn-ea"/>
              </a:rPr>
              <a:t>)</a:t>
            </a:r>
            <a:r>
              <a:rPr lang="zh-CN" altLang="en-US" sz="3600" dirty="0" smtClean="0">
                <a:sym typeface="+mn-ea"/>
              </a:rPr>
              <a:t>备用</a:t>
            </a:r>
            <a:r>
              <a:rPr lang="zh-CN" altLang="en-US" sz="3600" dirty="0" smtClean="0">
                <a:sym typeface="+mn-ea"/>
              </a:rPr>
              <a:t>。</a:t>
            </a:r>
            <a:endParaRPr lang="en-US" altLang="zh-CN" sz="3600" dirty="0"/>
          </a:p>
          <a:p>
            <a:pPr marL="0" indent="0" fontAlgn="auto">
              <a:lnSpc>
                <a:spcPct val="200000"/>
              </a:lnSpc>
              <a:buNone/>
            </a:pPr>
            <a:r>
              <a:rPr lang="en-US" altLang="zh-CN" sz="3600" dirty="0" smtClean="0"/>
              <a:t>3</a:t>
            </a:r>
            <a:r>
              <a:rPr lang="zh-CN" altLang="en-US" sz="3600" dirty="0"/>
              <a:t>、</a:t>
            </a:r>
            <a:r>
              <a:rPr lang="zh-CN" altLang="en-US" sz="3600" dirty="0" smtClean="0"/>
              <a:t>请家长们核对签到表内的联系电话是否正确，是否为紧急联系人！</a:t>
            </a:r>
            <a:endParaRPr lang="en-US" altLang="zh-CN" sz="3600" dirty="0"/>
          </a:p>
          <a:p>
            <a:pPr marL="0" indent="0" fontAlgn="auto">
              <a:lnSpc>
                <a:spcPct val="200000"/>
              </a:lnSpc>
              <a:buNone/>
            </a:pPr>
            <a:endParaRPr lang="zh-CN" altLang="en-US" sz="3600" dirty="0"/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占位符 37890"/>
          <p:cNvSpPr>
            <a:spLocks noGrp="1" noRot="1"/>
          </p:cNvSpPr>
          <p:nvPr>
            <p:ph idx="1"/>
          </p:nvPr>
        </p:nvSpPr>
        <p:spPr>
          <a:xfrm>
            <a:off x="191135" y="916940"/>
            <a:ext cx="11335385" cy="8972550"/>
          </a:xfrm>
        </p:spPr>
        <p:txBody>
          <a:bodyPr anchor="t">
            <a:normAutofit/>
          </a:bodyPr>
          <a:lstStyle/>
          <a:p>
            <a:pPr>
              <a:lnSpc>
                <a:spcPct val="95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家委会长（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人）：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组织协调各项工作，收集传递老师、家长反馈意见或建议。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2.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副会长（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人）：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协助主任做好各项工作。班级开展活动时参加人员的联系、登记等工作以及日常用品的釆购。</a:t>
            </a:r>
            <a:endParaRPr lang="zh-CN" altLang="en-US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3.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组织委员（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人）：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协助参与家委会的各项工作。与家委配合对安全教育平台作业跟进督促，对班级卫生打扫安排进行跟进、提醒。</a:t>
            </a:r>
            <a:endParaRPr lang="zh-CN" altLang="en-US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财务委员（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人）：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做好各项经费帐目，搜集好各项经费的收支及各项费凭证，在家长会中公布详细的使用明细清单。</a:t>
            </a:r>
            <a:endParaRPr lang="zh-CN" altLang="en-US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采购委员（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人）：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根据老师的建议及班级实际需要，及时采购所需，并认真开具收费凭证，交于财务委员。</a:t>
            </a:r>
            <a:endParaRPr lang="zh-CN" altLang="en-US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6.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宣传委员（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人）：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主要负责班级的黑板报、节日布置等，需具备一定的动手能力。</a:t>
            </a:r>
            <a:endParaRPr lang="zh-CN" altLang="en-US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  <a:buNone/>
            </a:pPr>
            <a:r>
              <a:rPr lang="zh-CN" altLang="en-US" sz="2000" b="1" i="1" dirty="0">
                <a:solidFill>
                  <a:srgbClr val="0070C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 </a:t>
            </a:r>
            <a:r>
              <a:rPr lang="zh-CN" altLang="en-US" sz="2400" b="1" i="1" dirty="0">
                <a:solidFill>
                  <a:srgbClr val="0070C0"/>
                </a:solidFill>
                <a:sym typeface="+mn-ea"/>
              </a:rPr>
              <a:t>欢迎有责任心、有耐心、有较强能力、时间灵活的家长报名</a:t>
            </a:r>
            <a:r>
              <a:rPr lang="zh-CN" altLang="en-US" sz="2400" dirty="0">
                <a:sym typeface="+mn-ea"/>
              </a:rPr>
              <a:t>！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3794" name="文本框 1"/>
          <p:cNvSpPr txBox="1"/>
          <p:nvPr/>
        </p:nvSpPr>
        <p:spPr>
          <a:xfrm rot="360000">
            <a:off x="7739698" y="198755"/>
            <a:ext cx="447103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45E5B"/>
                </a:solidFill>
                <a:latin typeface="幼圆" pitchFamily="49" charset="-122"/>
                <a:ea typeface="幼圆" pitchFamily="49" charset="-122"/>
                <a:sym typeface="宋体" panose="02010600030101010101" pitchFamily="2" charset="-122"/>
              </a:rPr>
              <a:t>家长委员会即时招募啦</a:t>
            </a:r>
            <a:r>
              <a:rPr lang="en-US" altLang="zh-CN" sz="3200" b="1">
                <a:solidFill>
                  <a:srgbClr val="E45E5B"/>
                </a:solidFill>
                <a:latin typeface="幼圆" pitchFamily="49" charset="-122"/>
                <a:ea typeface="幼圆" pitchFamily="49" charset="-122"/>
                <a:sym typeface="宋体" panose="02010600030101010101" pitchFamily="2" charset="-122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5" name="Picture 4" descr="1-120325204412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" y="0"/>
            <a:ext cx="1207198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2238375" y="1325880"/>
            <a:ext cx="7653655" cy="19818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Wave1">
              <a:avLst/>
            </a:prstTxWarp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谢谢大家！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20890" y="3921125"/>
            <a:ext cx="3522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/>
                </a:solidFill>
              </a:rPr>
              <a:t>一年二班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447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491</Words>
  <Application>Microsoft Office PowerPoint</Application>
  <PresentationFormat>宽屏</PresentationFormat>
  <Paragraphs>40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黑体</vt:lpstr>
      <vt:lpstr>楷体_GB2312</vt:lpstr>
      <vt:lpstr>宋体</vt:lpstr>
      <vt:lpstr>微软雅黑</vt:lpstr>
      <vt:lpstr>微软雅黑 Light</vt:lpstr>
      <vt:lpstr>幼圆</vt:lpstr>
      <vt:lpstr>张海山锐线体2.0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145</cp:revision>
  <dcterms:created xsi:type="dcterms:W3CDTF">2017-08-03T09:01:00Z</dcterms:created>
  <dcterms:modified xsi:type="dcterms:W3CDTF">2019-09-01T08:23:32Z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